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0.40400000000000014</c:v>
                </c:pt>
                <c:pt idx="1">
                  <c:v>0.59599999999999986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0.40400000000000014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8.3879150719678535</c:v>
                </c:pt>
                <c:pt idx="1">
                  <c:v>7.1652410272757017</c:v>
                </c:pt>
                <c:pt idx="2">
                  <c:v>7.5213123204739896</c:v>
                </c:pt>
                <c:pt idx="3">
                  <c:v>8.953626696756368</c:v>
                </c:pt>
                <c:pt idx="4">
                  <c:v>6.0145952262223474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6.3305318077747614</c:v>
                </c:pt>
                <c:pt idx="2">
                  <c:v>6.7495348838123164</c:v>
                </c:pt>
                <c:pt idx="3">
                  <c:v>8.2677905524545814</c:v>
                </c:pt>
                <c:pt idx="4">
                  <c:v>5.3431922446268629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7A-46EF-AC9B-E1AF428869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7A-46EF-AC9B-E1AF428869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0.31926953303484407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0.28263635736265336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2.9506833166099025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0.28263635736265336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0.13478276187925253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7.0346155136137716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0.50095641717550343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0.19944170373687431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2.0821429816884951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0.19944170373687431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0.3484619526513999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6.5733072075930377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7.1130663864145127</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B5-4268-9B09-C2494E8C72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B5-4268-9B09-C2494E8C72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61-4B40-8BC3-CB6475D5EC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61-4B40-8BC3-CB6475D5EC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0.27126308511450414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0.38354753678041753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0.10693018565126611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1.1163359087534079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0.10693018565126611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0.38354753678041753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0.2263221458803617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7.5213123204739896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0.45693237574767842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0.4469340060288971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0.12460185936715984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1.3008256654734023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0.12460185936715984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0.4469340060288971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0.12982840589475231</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7.1836373851597459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0.72065587510773454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0.54807159801511851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0.15279826385508688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1.5951921124770951</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0.15279826385508688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0.24247864249784978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6.6342494536098027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5.7006896455478762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7.5854879616318529</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32-4C56-A483-5BDF9C01A3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32-4C56-A483-5BDF9C01A3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EA-4BB6-8BCE-8E8B6269AF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EA-4BB6-8BCE-8E8B6269AF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0.77790443883984928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0.65947121296335531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0.18385564362054296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1.919426733906084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0.18385564362054296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0.65947121296335531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0.37488026638863126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5.7006896455478762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0.28116300944158246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0.84600911617236907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0.23586101637974011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2.4623554186886647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0.23586101637974011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0.63969471201399575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5.8950578667545566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8.5213303601639634</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31-4B37-AF6B-6F00BC6F25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31-4B37-AF6B-6F00BC6F25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31-4BC1-B2A4-E7F7D0403B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31-4BC1-B2A4-E7F7D0403B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9.1586522057731656E-2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0.37670816422193631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0.10502341971670859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1.0964295439662299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0.10502341971670681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0.37670816422193809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5.928854576433551E-2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8.5213303601639634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8.246082700112261</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32-4823-91B2-05DDD18132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32-4823-91B2-05DDD18132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5D-45D5-87D1-2A1B243262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5D-45D5-87D1-2A1B243262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79-4BB5-A4A7-40A9E254A0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79-4BB5-A4A7-40A9E254A0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0.32468528800780927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0.36237970874081249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0.10102875345564044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1.0547257971378157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0.10102875345564044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0.36237970874081249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9.7872974493686371E-2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8.246082700112261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8.8147015187245259</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28-480D-AD1A-695420F1AD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28-480D-AD1A-695420F1AD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EF-4681-B289-E717362C09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EF-4681-B289-E717362C09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1.0427018059874493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0.32850614591470872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9.1585057396294189E-2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0.95613495528906611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9.1585057396294189E-2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0.17345913210301056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9.3245994785966495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0.32109728641643809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0.31736210382267416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8.8478181779755971E-2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0.92369961634665998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8.8478181779755971E-2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0.21403849155987054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8.9069489391543524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0.20977094439422039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0.35284366465662398</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9.8370175661449899E-2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1.0269706236122715</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9.8370175661450787E-2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0.189614043789474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8.2125561384225758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8.1843052365853612</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F4-4A1A-B117-6ABA924C29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F4-4A1A-B117-6ABA924C29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8E-4C52-9721-1E7D32610A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8E-4C52-9721-1E7D32610A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09-4E3E-8F80-AEC7C0D3FC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09-4E3E-8F80-AEC7C0D3FC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5.2001578736960319E-2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0.4321379889127952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0.12047684041799478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1.2577610551466449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0.12047684041799656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0.26404366699274284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7.9407941092103149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0.27003076894785671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0.3591159447978125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0.10011884046994801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1.0452264351608065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0.10011884046994801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0.3591159447978125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7.3305499133969221E-2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8.4278163639604067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8.436302641726515</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BD-48AE-857B-F884260D1F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BD-48AE-857B-F884260D1F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EE-4A66-9D77-CBC143F2C1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EE-4A66-9D77-CBC143F2C1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0.67525033326453876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0.56229724412062332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0.15676426763088891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1.6365966270415697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0.15676426763088891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0.56229724412062332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0.7732250747102416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8.3879150719678535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0.17783170512276492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0.18115395468422868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5.0504368163718283E-2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0.52725841058515144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5.0504368163718283E-2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0.18115395468422868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0.47369480212557846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8.9884465395814903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0.11154844419699028</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0.28805289099415532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8.0306992374253205E-2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0.83839356272832344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8.0306992374254094E-2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0.28805289099415532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0.82538534047246692</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7.9325463136302012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8.2057578080107199</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3.3816627112936537E-2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0.44395284367914734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0.12377073359278512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1.29214883076137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0.1237707335927869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0.26545400911381556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8.5906234331229552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1D-434E-8970-6478E6271F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1D-434E-8970-6478E6271F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2B-47A7-A3C3-A691C0D8FE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2B-47A7-A3C3-A691C0D8FE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4.3528214498086193E-2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0.39067281586278746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0.10891666018709678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1.1370744199854395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0.10891666018709856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0.39067281586278568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0.6943196442578401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7.748872641184267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1.1114331092758984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0.5267162532654428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0.14684455340266656</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1.5330362233062571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0.14684455340266567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0.5267162532654428</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2.5021949925076115E-2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8.6626429748371745</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0.3556660203398625</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0.343203140779206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9.5682469682051519E-2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0.99891135598172554</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9.5682469682051519E-2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0.343203140779206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8.272352598731203E-2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9.600670574760338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8.7157990798645884</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8C-4B8C-A65F-F31FD12730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8C-4B8C-A65F-F31FD12730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F0-46F1-B836-26006937DE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F0-46F1-B836-26006937DE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0.34665593657070382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0.31955025065176912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8.9088220755970227E-2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0.93006833637403652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8.9088220755970227E-2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0.31955025065176912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0.2830351668771165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8.3213705563112423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0.3426492386309139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0.23895701653762025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6.6619429642351236E-2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0.69549735724739037</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6.6619429642351236E-2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0.23895701653762025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0.11793898879484388</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8.9781847304277562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0.37561913487669152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0.11056485092996304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1.1542812965987359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0.11056485092996304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0.39658470590319972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0.10743845314201472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8.8185588383989231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0.2329373920650406</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0.24309769043307661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6.7773818566548627E-2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0.70754901320309926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6.7773818566548627E-2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0.24309769043307661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0.14359353917492079</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8.9777806326544169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8.7505393456425828E-2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0.27830100691069415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7.7588240001999154E-2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0.81001017517811036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7.7588240001999154E-2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0.27830100691069504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0.18315457792508916</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8.5858604000649379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8.8100675485440423</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52-463B-869D-E5CC4E5B85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52-463B-869D-E5CC4E5B85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4F-489F-B8C2-E27C523FCC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4F-489F-B8C2-E27C523FCC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2.6033356590298595E-2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0.32802937261212062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9.1452136564140751E-2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0.95474728073252724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9.1452136564141639E-2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0.32802937261211973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0.23481737405209557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8.8100675485440423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0.37259807909543241</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0.37442700593375378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0.10438744984110215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1.0897901090424016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0.10438744984110215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0.37442700593375555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0.43352095054070006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8.8922105400818428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0.92067219561948299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0.29032895046610818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8.0941540738017181E-2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0.84501815727096741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8.0941540738017181E-2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0.25430537818156829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9.4089482221090428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0.55862789188715034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0.18893913142226104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1.9724976225443545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0.18893913142226104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0.6777051589041303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0.40756972690297921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6.4928311223347519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0.3736916362658973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0.18711633346224987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1.9534678714523839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0.18711633346225032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0.67116697080175225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1.1605841922334736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4.7223482603922688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0.29864293638779404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0.14709948515059068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1.5356976744461415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0.14709948515059068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0.52763066712686069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4.9083287243863793E-2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7.4796178934331774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0.84905660377358483</c:v>
                </c:pt>
                <c:pt idx="1">
                  <c:v>6.0377358490566045E-2</c:v>
                </c:pt>
                <c:pt idx="2">
                  <c:v>1.132075471698113E-2</c:v>
                </c:pt>
                <c:pt idx="3">
                  <c:v>3.3962264150943403E-2</c:v>
                </c:pt>
                <c:pt idx="4">
                  <c:v>1.886792452830189E-2</c:v>
                </c:pt>
                <c:pt idx="5">
                  <c:v>2.6415094339622639E-2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6.216696328846564</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D4-4618-8909-067C59D6A8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D4-4618-8909-067C59D6A8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73-49EE-AEFE-186BA48433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73-49EE-AEFE-186BA48433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0.79940989720275812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0.64588308653460835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0.18006737556418884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1.8798777549387786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0.18006737556418884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0.64588308653460835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0.27915604720335097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6.7925857510787147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0.93982981917178865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0.4465534841801837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0.12449577272071899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1.2997181359938743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0.12449577272072077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0.4465534841801837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0.53089316944769749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7.6262773463818583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0.88532109182834962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0.46239176889681755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0.12891136808437054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1.3458163227027669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0.12891136808437054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0.46239176889681843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0.46046367505950592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8.2373864403829131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0.40658688855601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0.61140371663136728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0.17045478502106759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1.779523678734094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0.17045478502106803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0.61140371663136772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1.8753187538763889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5.2075503703014254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0.39190044391924506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0.55978406984318085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0.15606361343215136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1.6292818969968539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0.15606361343215092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0.55978406984318063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1.2469051263267703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3.2196817360879062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0.20855126618066588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0.10260936281555377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1.0712271337382973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0.10260936281555466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0.36804919133746772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0.53037851896093535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8.26177621355742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9.5086169146143327</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0.50188679245283019</c:v>
                </c:pt>
                <c:pt idx="1">
                  <c:v>0.49811320754716981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9D-4815-8519-F23C05D31E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9D-4815-8519-F23C05D31E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25-4DB2-8B23-A7270D4C12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25-4DB2-8B23-A7270D4C12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0.30866127308804892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9.3754068032112059E-2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2.613793321262925E-2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0.27287630006570751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2.613793321262925E-2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9.3754068032112059E-2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7.8515582916693916E-4</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9.7296677508577645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0.31415781427895251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8.7754041676248562E-2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0.91613969680112817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8.7754041676248562E-2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0.27646687583781926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8.9026004878896448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0.21828326155897848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6.9705206248746876E-2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1.9433290349367027E-2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0.20288078347661909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1.9433290349367027E-2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4.6487522527135283E-2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9.8935825050955888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6.7676453216298791</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BC-4BA0-804B-3E0420192B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BC-4BA0-804B-3E0420192B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CD-4F61-970C-D175976816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CD-4F61-970C-D175976816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0.20414477315326929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0.76244117140861012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0.21256289817751206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2.2191263828731751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0.21256289817751206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0.7624411714086099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0.41753480317051661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2.2628890769437091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1.9910733355024135E-2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0.22262689388455836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2.2405057601764584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8.5181318757543387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0.41132075471698121</c:v>
                </c:pt>
                <c:pt idx="1">
                  <c:v>0.3056603773584905</c:v>
                </c:pt>
                <c:pt idx="2">
                  <c:v>0.28301886792452829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0.70077682250388129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0.21807010735062171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2.2766208622805877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0.21807010735062171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4.5189803126977068E-2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8.3163852780822118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0.64885332282858998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0.304896162858459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3.1830725156511992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0.30489616285845855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1.0936310596107006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2.0849362154955031E-2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5.7911712886533584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0.18085376366750783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0.30765309592078349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8.5771382966356668E-2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0.89544102224843947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8.5771382966356668E-2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0.30765309592078438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0.22128933838891385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8.1376179751491886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0.71272785039431685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0.51159040008294809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0.1426275786242206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1.4890116072185329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0.1426275786242206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0.51159040008294898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0.40219450139022239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7.5796764351964683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3.2182984734908437E-2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0.37404388358973506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0.10428063819601352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1.088675010680241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0.10428063819601441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0.37404388358973328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0.47001537703268426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8.4534412231863243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8.9411364898052792</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0F-4AB2-B9E7-A85EE9ADC2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0F-4AB2-B9E7-A85EE9ADC2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F1-4DA2-BAC7-BE4D221B4A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F1-4DA2-BAC7-BE4D221B4A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0.2688341844948523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0.29963179836442144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8.353510517908358E-2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0.87209460064936106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8.3535105179082692E-2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0.29963179836441967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0.38899170639372471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8.8950157409747916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0.29021393789228433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0.24180748598833901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6.7414119213601964E-2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0.70379380318823337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6.7414119213601964E-2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0.18439298126565085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9.3620276233621968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0.47169811320754718</c:v>
                </c:pt>
                <c:pt idx="1">
                  <c:v>0.51698113207547169</c:v>
                </c:pt>
                <c:pt idx="2">
                  <c:v>0</c:v>
                </c:pt>
                <c:pt idx="3">
                  <c:v>1.132075471698113E-2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0.22567060808923145</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0.38107474892844895</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0.10624079088599991</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1.1091387255905261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0.10624079088599991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0.38107474892844806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0.2217552261550324</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8.5663661050788527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8.5635600476693856</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E5-48D5-9151-3FDB69655E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E5-48D5-9151-3FDB69655E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5C-4F85-AD82-9C2D6FEB80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5C-4F85-AD82-9C2D6FEB80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7.7842230990680328E-2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0.32556493003951115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9.0765068400366467E-2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0.94757438695785279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9.0765068400365578E-2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0.32556493003951203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0.26852110401621232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8.1240790592581611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0.23556767161809056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0.21464642250953858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5.984181778610953E-2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0.62474005476414973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5.984181778610953E-2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0.21464642250953858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0.10203631171605032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9.1392540935776765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0.23612335446730093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7.4574661759289285E-2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0.77854884753066145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7.4574661759289285E-2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0.26749161286683787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0.22454145373522749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8.6749079472499169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1.734549562681913</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0.39147425123144064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0.10914009437592487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1.1394070410943726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0.10914009437592576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0.39147425123143975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0.2114284656798695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8.315999090591788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8.2834588032716976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10-4D07-9373-0B59DDC961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10-4D07-9373-0B59DDC961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8</c:v>
                </c:pt>
                <c:pt idx="2">
                  <c:v>4</c:v>
                </c:pt>
                <c:pt idx="3">
                  <c:v>68</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85-4A59-9A39-81D6EF2147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85-4A59-9A39-81D6EF2147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0.23783994277014919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0.30272041869613897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8.4396189435416602E-2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0.88108419764624557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8.4396189435414826E-2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0.30272041869613986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1.9263118396199985E-2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8.4421476270029903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0.67609000635700678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0.29613729616648321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8.2560864093033537E-2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0.86192366246651364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8.2560864093034425E-2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0.29613729616648321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0.50670884297143992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8.0233628568872941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0.64395081687015665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0.37472328570770941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0.10447005042693736</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1.0906524473941985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0.10447005042693824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0.37472328570770941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0.11523650176074263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8.1367924461324641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0.60030231270235124</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0.35865638878531847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9.9990719689546204E-2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1.0438888724609221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9.9990719689547092E-2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0.35865638878531669</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4.5600944104567276E-2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7.9081702101087563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0.4008304778275491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0.25156644003467576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7.0134842638648109E-2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0.7321977682488594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7.0134842638648109E-2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0.25156644003467576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0.26422782264544153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8.7452320113825852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0.73253113938694714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0.3712669566110911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0.10350645171613326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1.0805926140931899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0.10350645171613415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0.3712669566110911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0.30293017874918071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8.4450476681161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0.8672873478370855</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0.38852633964638272</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0.10831823866614965</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1.1308269845364443</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0.10831823866614876</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0.38852633964638272</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0.27413743133647017</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9.4235113838568001</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7.6366628702972417</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6E-4BE3-9C51-CBFFA06FE4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6E-4BE3-9C51-CBFFA06FE4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2.2628890769437091</c:v>
                </c:pt>
                <c:pt idx="1">
                  <c:v>5.7006896455478762</c:v>
                </c:pt>
                <c:pt idx="2">
                  <c:v>7.9081702101087563</c:v>
                </c:pt>
                <c:pt idx="3">
                  <c:v>8.4278163639604067</c:v>
                </c:pt>
                <c:pt idx="4">
                  <c:v>8.5181318757543387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3.2042575743585351</c:v>
                </c:pt>
                <c:pt idx="1">
                  <c:v>6.4598193756752407</c:v>
                </c:pt>
                <c:pt idx="2">
                  <c:v>8.3480072980983984</c:v>
                </c:pt>
                <c:pt idx="3">
                  <c:v>8.6138900947930974</c:v>
                </c:pt>
                <c:pt idx="4">
                  <c:v>8.6864883996386659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B5-4F71-89AB-93A462654A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B5-4F71-89AB-93A462654A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0.62768265607707807</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0.33886785847119771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9.4473825387432875E-2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0.98629328168607167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9.447382538743021E-2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0.3388678584711986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0.47615220876441988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8.953626696756368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0.31327032285477507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0.26187223263955417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7.3008020565362486E-2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0.76219333659370037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7.3008020565362486E-2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0.18307692642977713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9.1683568455317843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0.86753483410628807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0.60040846201142806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0.16738939023933597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1.7475213937991967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0.16738939023933597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0.60040846201142806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3.9723419671474858E-2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7.1472481196612314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0.18428628917410261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0.86244065027964822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0.24044200523805781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2.5101802899258452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0.24044200523805781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0.86244065027964734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0.1451074807175825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5.2774198192395856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8.5251358701187705</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24-4D76-8856-4D110F6373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24-4D76-8856-4D110F6373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B0-4349-80A9-8C82660FC8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B0-4349-80A9-8C82660FC8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0.10742356383741836</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0.19801717836657495</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5.5205708848026447E-2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0.57633973774466085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5.5205708848026447E-2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0.19801717836657495</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2.8678146133293225E-2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9.4545925274359277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0.28430943062952352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0.11434484293217206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1.1937438747394529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0.11434484293217118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0.41014314698011312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0.58044024435982955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7.5678611332621184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7.0346155136137716</c:v>
                </c:pt>
                <c:pt idx="1">
                  <c:v>7.5796764351964683</c:v>
                </c:pt>
                <c:pt idx="2">
                  <c:v>6.5352005426352804</c:v>
                </c:pt>
                <c:pt idx="3">
                  <c:v>8.1376179751491886</c:v>
                </c:pt>
                <c:pt idx="4">
                  <c:v>6.5733072075930377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6.5297339648749544</c:v>
                </c:pt>
                <c:pt idx="2">
                  <c:v>5.8851012688846627</c:v>
                </c:pt>
                <c:pt idx="3">
                  <c:v>7.5969955958583961</c:v>
                </c:pt>
                <c:pt idx="4">
                  <c:v>6.1263293792393192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0.66475543195569564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0.28225231127741335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7.8689834117411372E-2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0.82151066084935209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7.8689834117410484E-2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0.28225231127741424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0.34149371240904536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8.5804833633969988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0.31594403123949899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9.5223822238648559E-2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0.99412314199509044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9.5223822238649447E-2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0.34155801974909927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0.25074536462996733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8.2177523252322633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0.37219004986510029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0.11279359487226426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1.1775490659292771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0.11279359487226337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0.40457898033540829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0.18093408859675719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7.8443044632822474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0.35775078573115948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0.22287786999915582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6.2136683803585058E-2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0.64869812914213654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6.2136683803585058E-2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0.22287786999915582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5.2910586452174613E-2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9.2961307787336445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0.24090385242878565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0.28593301937947935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7.971598801735702E-2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0.83222356141564546</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7.971598801735702E-2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0.28593301937947935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0.22130073838777697</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8.7148264994881881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8.2597792679950217</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70-4939-81CF-7DE44327C2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70-4939-81CF-7DE44327C2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FF-471A-B4FD-C167244927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FF-471A-B4FD-C167244927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4.9046386568850409E-2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0.21800932542051399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6.0779369974859776E-2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0.63452796608457973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6.0779369974859776E-2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0.19779251282409049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9.3621398255724877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0.11507174898643058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0.27313163989722433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7.6147059127551486E-2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0.79496445210789091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7.6147059127551486E-2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0.13300713275990894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8.8819974357772971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7.4796178934331774</c:v>
                </c:pt>
                <c:pt idx="1">
                  <c:v>5.2774198192395856</c:v>
                </c:pt>
                <c:pt idx="2">
                  <c:v>6.6342494536098027</c:v>
                </c:pt>
                <c:pt idx="3">
                  <c:v>4.7223482603922688</c:v>
                </c:pt>
                <c:pt idx="4">
                  <c:v>8.1240790592581611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7.8925066566075044</c:v>
                </c:pt>
                <c:pt idx="1">
                  <c:v>5.6787379006199714</c:v>
                </c:pt>
                <c:pt idx="2">
                  <c:v>6.9868645859978793</c:v>
                </c:pt>
                <c:pt idx="3">
                  <c:v>4.9198767003185759</c:v>
                </c:pt>
                <c:pt idx="4">
                  <c:v>8.2921349196527032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0.99032055436412758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0.32389219732142127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3.3813884099495652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0.32389219732142127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0.89396618340572953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6.5352005426352804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0.53877661162203072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0.3386072247085341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9.4401162643034553E-2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0.98553469298351004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9.4401162643034553E-2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0.3386072247085341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1.3930527318231967E-2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9.4423367240831091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0.5031828156748972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0.169935520746332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1.7741026336616494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0.16993552074633378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0.32093558695486557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7.8407802415075496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6.5899181267490254</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88-4B1B-B245-596EE4EFA1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88-4B1B-B245-596EE4EFA1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36-4832-A5A9-C479A9DE2B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36-4832-A5A9-C479A9DE2B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0.30354020027354478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0.24665190149417793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2.5750107224002541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0.24665190149417793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0.88471490705934386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0.35419086078146211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6.0145952262223474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0.67259789980765916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0.51710524012693071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0.14416507479663832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1.5050628482819146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0.14416507479663832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0.51710524012693071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0.35368932348019744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7.1652410272757017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6.8039613606034042</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17-46D0-9EDE-B448494055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17-46D0-9EDE-B448494055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16808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RK9 | University Hospitals Plymouth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953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RK9 | University Hospitals Plymouth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3922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RK9 | University Hospitals Plymouth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Hospitals Plymouth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55505824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90188996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94595552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87150051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Plymouth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before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room temperature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5150395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73642753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09191917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79276290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p39. Did staff keep you informed about what was happening while your child was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Plymouth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keeping parents / carers informed during their child / young person’s hospital stay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477873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6343558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E99DE7A-647A-EB13-55A6-75CF9AB65E64}"/>
              </a:ext>
            </a:extLst>
          </p:cNvPr>
          <p:cNvGraphicFramePr/>
          <p:nvPr>
            <p:extLst>
              <p:ext uri="{D42A27DB-BD31-4B8C-83A1-F6EECF244321}">
                <p14:modId xmlns:p14="http://schemas.microsoft.com/office/powerpoint/2010/main" val="5809418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518EC3D-B279-D4A4-173D-34ECD22867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08272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85241768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46930922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072916624"/>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41203031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09010903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2243755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2832662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240917998"/>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63482031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2555981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A2AC99A-548F-F8AA-1AE9-F2814EE118B8}"/>
              </a:ext>
            </a:extLst>
          </p:cNvPr>
          <p:cNvGraphicFramePr/>
          <p:nvPr>
            <p:extLst>
              <p:ext uri="{D42A27DB-BD31-4B8C-83A1-F6EECF244321}">
                <p14:modId xmlns:p14="http://schemas.microsoft.com/office/powerpoint/2010/main" val="35284254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43B9DA6-5FCB-3125-6FB1-0085698CD4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62765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707635944"/>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8426700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41211169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8412085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4271541166"/>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5569979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67756285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0885314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90916409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97497492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7596195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693FB1B-FFDD-0ADC-0D73-E208F425E2A5}"/>
              </a:ext>
            </a:extLst>
          </p:cNvPr>
          <p:cNvGraphicFramePr/>
          <p:nvPr>
            <p:extLst>
              <p:ext uri="{D42A27DB-BD31-4B8C-83A1-F6EECF244321}">
                <p14:modId xmlns:p14="http://schemas.microsoft.com/office/powerpoint/2010/main" val="3957436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008B9C55-EF96-66ED-5218-C881501B7E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01801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80732139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758378545"/>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794890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1229279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7610227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6135280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D386B82-7EA5-51D7-8A3E-3C0C75A45438}"/>
              </a:ext>
            </a:extLst>
          </p:cNvPr>
          <p:cNvGraphicFramePr/>
          <p:nvPr>
            <p:extLst>
              <p:ext uri="{D42A27DB-BD31-4B8C-83A1-F6EECF244321}">
                <p14:modId xmlns:p14="http://schemas.microsoft.com/office/powerpoint/2010/main" val="42920851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453797D-9822-B040-1445-3BD07CE84F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39720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3362184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40168689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62875456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6329791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37992455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95149515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2328606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56769798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0093652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14667029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396836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2499481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2979B9A-4090-B286-C0C9-3017D47AE0B0}"/>
              </a:ext>
            </a:extLst>
          </p:cNvPr>
          <p:cNvGraphicFramePr/>
          <p:nvPr>
            <p:extLst>
              <p:ext uri="{D42A27DB-BD31-4B8C-83A1-F6EECF244321}">
                <p14:modId xmlns:p14="http://schemas.microsoft.com/office/powerpoint/2010/main" val="10788233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D1FC9D6-A581-B7E0-DF76-DE595970EB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973599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98909757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94978480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398388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141381637"/>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6290302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8316046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B059E6C-0774-590E-639A-DB77FA0DFF93}"/>
              </a:ext>
            </a:extLst>
          </p:cNvPr>
          <p:cNvGraphicFramePr/>
          <p:nvPr>
            <p:extLst>
              <p:ext uri="{D42A27DB-BD31-4B8C-83A1-F6EECF244321}">
                <p14:modId xmlns:p14="http://schemas.microsoft.com/office/powerpoint/2010/main" val="11923086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2879B53-B7EF-905E-8FC3-77F2E883AD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47249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67932594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8967918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226048099"/>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57444970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87411798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4177969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1464331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59A3783-D89E-1B61-BD9A-A28C9A642F0F}"/>
              </a:ext>
            </a:extLst>
          </p:cNvPr>
          <p:cNvGraphicFramePr/>
          <p:nvPr>
            <p:extLst>
              <p:ext uri="{D42A27DB-BD31-4B8C-83A1-F6EECF244321}">
                <p14:modId xmlns:p14="http://schemas.microsoft.com/office/powerpoint/2010/main" val="22846216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D4726E4-CFB1-4992-5F57-E40F3496C7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85325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703198060"/>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165759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405312753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81693811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84034357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19443758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995240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723021680"/>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94137840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8421463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689227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8830703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B40E5B9-29FF-CAE7-1E36-FAC0C6E3AD61}"/>
              </a:ext>
            </a:extLst>
          </p:cNvPr>
          <p:cNvGraphicFramePr/>
          <p:nvPr>
            <p:extLst>
              <p:ext uri="{D42A27DB-BD31-4B8C-83A1-F6EECF244321}">
                <p14:modId xmlns:p14="http://schemas.microsoft.com/office/powerpoint/2010/main" val="30769105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E3AA3E-8C48-8D71-873C-D7A2351AD53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50251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18346145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48228175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80628296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56847766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1997425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3312495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078968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6D7BCD5-63FD-D9C0-28DE-48CA984157C0}"/>
              </a:ext>
            </a:extLst>
          </p:cNvPr>
          <p:cNvGraphicFramePr/>
          <p:nvPr>
            <p:extLst>
              <p:ext uri="{D42A27DB-BD31-4B8C-83A1-F6EECF244321}">
                <p14:modId xmlns:p14="http://schemas.microsoft.com/office/powerpoint/2010/main" val="4711911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FFCE85A-D9E2-B158-6D82-3676FB1D49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80866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35052451"/>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25469683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43365818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41324503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67495394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24899434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489444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357939600"/>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88644640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8287670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2387114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98A7AEE-34DE-CF94-28EA-F314CAFA4099}"/>
              </a:ext>
            </a:extLst>
          </p:cNvPr>
          <p:cNvGraphicFramePr/>
          <p:nvPr>
            <p:extLst>
              <p:ext uri="{D42A27DB-BD31-4B8C-83A1-F6EECF244321}">
                <p14:modId xmlns:p14="http://schemas.microsoft.com/office/powerpoint/2010/main" val="9378162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8499684-C3EC-33C6-C9AE-E5E2C45F9D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5794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64201567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8501671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2102113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5474352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7557718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781272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52581993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300883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7994762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C00FE6C-3BF6-4FB4-CE9B-FC122C979938}"/>
              </a:ext>
            </a:extLst>
          </p:cNvPr>
          <p:cNvGraphicFramePr/>
          <p:nvPr>
            <p:extLst>
              <p:ext uri="{D42A27DB-BD31-4B8C-83A1-F6EECF244321}">
                <p14:modId xmlns:p14="http://schemas.microsoft.com/office/powerpoint/2010/main" val="39622873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CF13ED9-DBA5-19FB-6226-6A659988297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59581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4073343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253632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2473124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3336648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4984771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97AF07D-C105-7529-90ED-CB9058342CCA}"/>
              </a:ext>
            </a:extLst>
          </p:cNvPr>
          <p:cNvGraphicFramePr/>
          <p:nvPr>
            <p:extLst>
              <p:ext uri="{D42A27DB-BD31-4B8C-83A1-F6EECF244321}">
                <p14:modId xmlns:p14="http://schemas.microsoft.com/office/powerpoint/2010/main" val="3262883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72D6DB8-9FBA-0CFB-F6EB-35C1C8A6BC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29482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52074975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804752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51282087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886991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4309042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4C35C87-7627-810A-C45E-D6234A9816AE}"/>
              </a:ext>
            </a:extLst>
          </p:cNvPr>
          <p:cNvGraphicFramePr/>
          <p:nvPr>
            <p:extLst>
              <p:ext uri="{D42A27DB-BD31-4B8C-83A1-F6EECF244321}">
                <p14:modId xmlns:p14="http://schemas.microsoft.com/office/powerpoint/2010/main" val="30642353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4DCA7A-F24D-53B4-C1F1-792390D5B2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12357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8509150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80297569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4013786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24918545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5354421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9428505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4C01CB2-DFD3-073B-89FD-31444882E4EA}"/>
              </a:ext>
            </a:extLst>
          </p:cNvPr>
          <p:cNvGraphicFramePr/>
          <p:nvPr>
            <p:extLst>
              <p:ext uri="{D42A27DB-BD31-4B8C-83A1-F6EECF244321}">
                <p14:modId xmlns:p14="http://schemas.microsoft.com/office/powerpoint/2010/main" val="16920629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359B12A-E47A-F9A9-4F33-229D1DBD56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81328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23752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12339598"/>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8091035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29665830"/>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46750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8908768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E2EFC3D-A2E4-0585-243D-E825D59D69A6}"/>
              </a:ext>
            </a:extLst>
          </p:cNvPr>
          <p:cNvGraphicFramePr/>
          <p:nvPr>
            <p:extLst>
              <p:ext uri="{D42A27DB-BD31-4B8C-83A1-F6EECF244321}">
                <p14:modId xmlns:p14="http://schemas.microsoft.com/office/powerpoint/2010/main" val="5299253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D4CB060-D5B5-3420-8A6C-25482E8E1F3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15912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325457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0458452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0273516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2511245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3E7E8E3-7BB0-32E8-DDF4-EB937C145ED5}"/>
              </a:ext>
            </a:extLst>
          </p:cNvPr>
          <p:cNvGraphicFramePr/>
          <p:nvPr>
            <p:extLst>
              <p:ext uri="{D42A27DB-BD31-4B8C-83A1-F6EECF244321}">
                <p14:modId xmlns:p14="http://schemas.microsoft.com/office/powerpoint/2010/main" val="34881863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88F208-D236-15F6-21DF-CCF9F1097C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10900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627332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520797506"/>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701446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7804126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885FD96-3ED6-8E1C-0B37-A7051223CA53}"/>
              </a:ext>
            </a:extLst>
          </p:cNvPr>
          <p:cNvGraphicFramePr/>
          <p:nvPr>
            <p:extLst>
              <p:ext uri="{D42A27DB-BD31-4B8C-83A1-F6EECF244321}">
                <p14:modId xmlns:p14="http://schemas.microsoft.com/office/powerpoint/2010/main" val="15272373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6E5EF03-4A3F-ED69-9557-C5C4A08F37F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60691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27623656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8036515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865991763"/>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86787807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3413535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7421074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FA61A1-4579-A6F8-A8D1-B21A3293901D}"/>
              </a:ext>
            </a:extLst>
          </p:cNvPr>
          <p:cNvGraphicFramePr/>
          <p:nvPr>
            <p:extLst>
              <p:ext uri="{D42A27DB-BD31-4B8C-83A1-F6EECF244321}">
                <p14:modId xmlns:p14="http://schemas.microsoft.com/office/powerpoint/2010/main" val="31749262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2E1905F-F326-25ED-FAFC-EF2D94F72C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40999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709231643"/>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799609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008599238"/>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105306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486775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5320EF9-FF25-74B4-ED67-5D7DED791499}"/>
              </a:ext>
            </a:extLst>
          </p:cNvPr>
          <p:cNvGraphicFramePr/>
          <p:nvPr>
            <p:extLst>
              <p:ext uri="{D42A27DB-BD31-4B8C-83A1-F6EECF244321}">
                <p14:modId xmlns:p14="http://schemas.microsoft.com/office/powerpoint/2010/main" val="25030294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8DA40C-75FB-0363-87F2-55B8BA4390F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35430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66828902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953679189"/>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91726673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6393289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0752889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5243153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A7E013F-61A6-65B6-03F0-47297E44FCA9}"/>
              </a:ext>
            </a:extLst>
          </p:cNvPr>
          <p:cNvGraphicFramePr/>
          <p:nvPr>
            <p:extLst>
              <p:ext uri="{D42A27DB-BD31-4B8C-83A1-F6EECF244321}">
                <p14:modId xmlns:p14="http://schemas.microsoft.com/office/powerpoint/2010/main" val="40182568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40C344D-B24F-BCF8-BE12-4E93517E7F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84529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00352907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573849206"/>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16700419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17957913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07054851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832474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1724507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A24BFE2-506D-1657-6998-41E60C71A3B8}"/>
              </a:ext>
            </a:extLst>
          </p:cNvPr>
          <p:cNvGraphicFramePr/>
          <p:nvPr>
            <p:extLst>
              <p:ext uri="{D42A27DB-BD31-4B8C-83A1-F6EECF244321}">
                <p14:modId xmlns:p14="http://schemas.microsoft.com/office/powerpoint/2010/main" val="34797375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95E92C-6B36-0A51-55BA-75C917E309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37825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98885806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30740278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388093224"/>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74340989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400557050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34538847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97950818"/>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711084568"/>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06864236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03742836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4884068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9589068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4480870-AC7B-5705-C5EA-F26C95F1C62B}"/>
              </a:ext>
            </a:extLst>
          </p:cNvPr>
          <p:cNvGraphicFramePr/>
          <p:nvPr>
            <p:extLst>
              <p:ext uri="{D42A27DB-BD31-4B8C-83A1-F6EECF244321}">
                <p14:modId xmlns:p14="http://schemas.microsoft.com/office/powerpoint/2010/main" val="28819817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A7AAD37-D6E5-72E0-0008-5D65D05058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24052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63614116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4277588779"/>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08696493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05446296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0873388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Were you able to talk to staff without your parent or carer being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7624979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52980963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11832</Words>
  <Application>Microsoft Office PowerPoint</Application>
  <PresentationFormat>Widescreen</PresentationFormat>
  <Paragraphs>1601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Hospitals Plymouth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